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B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53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kadiusz Gendek" userId="835fe290-bc58-4f4c-b981-1bf480c9543d" providerId="ADAL" clId="{15A979A0-C232-437F-9DFA-555C51DEACAA}"/>
  </pc:docChgLst>
  <pc:docChgLst>
    <pc:chgData name="Arkadiusz Gendek" userId="835fe290-bc58-4f4c-b981-1bf480c9543d" providerId="ADAL" clId="{C3FBDC74-8D52-4F7E-A60A-2D1634147126}"/>
  </pc:docChgLst>
  <pc:docChgLst>
    <pc:chgData name="Arkadiusz Gendek" userId="835fe290-bc58-4f4c-b981-1bf480c9543d" providerId="ADAL" clId="{DB916D95-418D-4DD9-BB9D-C0FDA12AB599}"/>
    <pc:docChg chg="modMainMaster">
      <pc:chgData name="Arkadiusz Gendek" userId="835fe290-bc58-4f4c-b981-1bf480c9543d" providerId="ADAL" clId="{DB916D95-418D-4DD9-BB9D-C0FDA12AB599}" dt="2025-11-14T10:12:39.994" v="1" actId="14100"/>
      <pc:docMkLst>
        <pc:docMk/>
      </pc:docMkLst>
      <pc:sldMasterChg chg="modSp">
        <pc:chgData name="Arkadiusz Gendek" userId="835fe290-bc58-4f4c-b981-1bf480c9543d" providerId="ADAL" clId="{DB916D95-418D-4DD9-BB9D-C0FDA12AB599}" dt="2025-11-14T10:12:39.994" v="1" actId="14100"/>
        <pc:sldMasterMkLst>
          <pc:docMk/>
          <pc:sldMasterMk cId="1430806005" sldId="2147483672"/>
        </pc:sldMasterMkLst>
        <pc:spChg chg="mod">
          <ac:chgData name="Arkadiusz Gendek" userId="835fe290-bc58-4f4c-b981-1bf480c9543d" providerId="ADAL" clId="{DB916D95-418D-4DD9-BB9D-C0FDA12AB599}" dt="2025-11-14T10:12:39.994" v="1" actId="14100"/>
          <ac:spMkLst>
            <pc:docMk/>
            <pc:sldMasterMk cId="1430806005" sldId="2147483672"/>
            <ac:spMk id="23" creationId="{825AA271-8A8A-4398-BF5C-5B6C1228EACD}"/>
          </ac:spMkLst>
        </pc:spChg>
      </pc:sldMasterChg>
    </pc:docChg>
  </pc:docChgLst>
  <pc:docChgLst>
    <pc:chgData name="Arkadiusz Gendek" userId="835fe290-bc58-4f4c-b981-1bf480c9543d" providerId="ADAL" clId="{5AD9516F-32CD-44FE-A63E-06C5EB70F0C0}"/>
  </pc:docChgLst>
  <pc:docChgLst>
    <pc:chgData name="Arkadiusz Gendek" userId="835fe290-bc58-4f4c-b981-1bf480c9543d" providerId="ADAL" clId="{05123DB2-0DB9-4ABF-82AF-4980CFD4DA8E}"/>
    <pc:docChg chg="modMainMaster">
      <pc:chgData name="Arkadiusz Gendek" userId="835fe290-bc58-4f4c-b981-1bf480c9543d" providerId="ADAL" clId="{05123DB2-0DB9-4ABF-82AF-4980CFD4DA8E}" dt="2025-11-04T11:24:43.220" v="25" actId="113"/>
      <pc:docMkLst>
        <pc:docMk/>
      </pc:docMkLst>
      <pc:sldMasterChg chg="modSp">
        <pc:chgData name="Arkadiusz Gendek" userId="835fe290-bc58-4f4c-b981-1bf480c9543d" providerId="ADAL" clId="{05123DB2-0DB9-4ABF-82AF-4980CFD4DA8E}" dt="2025-11-04T11:24:43.220" v="25" actId="113"/>
        <pc:sldMasterMkLst>
          <pc:docMk/>
          <pc:sldMasterMk cId="1430806005" sldId="2147483672"/>
        </pc:sldMasterMkLst>
        <pc:spChg chg="mod">
          <ac:chgData name="Arkadiusz Gendek" userId="835fe290-bc58-4f4c-b981-1bf480c9543d" providerId="ADAL" clId="{05123DB2-0DB9-4ABF-82AF-4980CFD4DA8E}" dt="2025-11-04T11:24:43.220" v="25" actId="113"/>
          <ac:spMkLst>
            <pc:docMk/>
            <pc:sldMasterMk cId="1430806005" sldId="2147483672"/>
            <ac:spMk id="23" creationId="{825AA271-8A8A-4398-BF5C-5B6C1228EACD}"/>
          </ac:spMkLst>
        </pc:spChg>
      </pc:sldMasterChg>
    </pc:docChg>
  </pc:docChgLst>
  <pc:docChgLst>
    <pc:chgData name="Arkadiusz Gendek" userId="835fe290-bc58-4f4c-b981-1bf480c9543d" providerId="ADAL" clId="{C2AFBFF1-D97D-477B-90D3-08D636F55C0A}"/>
  </pc:docChgLst>
  <pc:docChgLst>
    <pc:chgData name="Arkadiusz Gendek" userId="835fe290-bc58-4f4c-b981-1bf480c9543d" providerId="ADAL" clId="{2A886360-070C-430E-B8D0-E25080FCA0DE}"/>
  </pc:docChgLst>
  <pc:docChgLst>
    <pc:chgData name="Arkadiusz Gendek" userId="835fe290-bc58-4f4c-b981-1bf480c9543d" providerId="ADAL" clId="{0A64727A-58E4-4EE1-AE36-A00596732A75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CDBDB-072B-46B7-BBBA-89C4B8747403}" type="datetimeFigureOut">
              <a:rPr lang="pl-PL" smtClean="0"/>
              <a:t>14.11.2025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EF932-727D-4BCA-89CF-D784A00B688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337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0F214D-38C6-4D36-9362-17FF53DF7A94}" type="datetime1">
              <a:rPr lang="pl-PL" smtClean="0"/>
              <a:t>14.11.2025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3562" y="6356350"/>
            <a:ext cx="2910177" cy="365125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0B4AC2-EBBB-4927-9803-9807FB98A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204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A47CCA-0BAB-47D0-991A-47BE8FCCEFC2}" type="datetime1">
              <a:rPr lang="pl-PL" smtClean="0"/>
              <a:t>14.11.2025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3562" y="6356350"/>
            <a:ext cx="2910177" cy="365125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0B4AC2-EBBB-4927-9803-9807FB98A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607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D564EE-3BB6-4BA4-80F6-6B80F3F190D3}" type="datetime1">
              <a:rPr lang="pl-PL" smtClean="0"/>
              <a:t>14.11.2025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3562" y="6356350"/>
            <a:ext cx="2910177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0B4AC2-EBBB-4927-9803-9807FB98A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378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7D2A4-32E4-4750-A9AB-36E42AA074B1}" type="datetime1">
              <a:rPr lang="pl-PL" smtClean="0"/>
              <a:t>14.11.2025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3562" y="6356350"/>
            <a:ext cx="2910177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0B4AC2-EBBB-4927-9803-9807FB98A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4004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DE27AD-2E92-4A0B-9558-1A7DD196647F}" type="datetime1">
              <a:rPr lang="pl-PL" smtClean="0"/>
              <a:t>14.11.2025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643562" y="6356350"/>
            <a:ext cx="2910177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0B4AC2-EBBB-4927-9803-9807FB98A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5259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8E0CEF-3BAB-4CB1-944F-B454A0D28C9A}" type="datetime1">
              <a:rPr lang="pl-PL" smtClean="0"/>
              <a:t>14.11.2025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643562" y="6356350"/>
            <a:ext cx="2910177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0B4AC2-EBBB-4927-9803-9807FB98A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6046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4E9678-3D39-4179-8E6A-C2C0C59F0B7D}" type="datetime1">
              <a:rPr lang="pl-PL" smtClean="0"/>
              <a:t>14.11.2025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3562" y="6356350"/>
            <a:ext cx="2910177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0B4AC2-EBBB-4927-9803-9807FB98A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825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63CF24-16E8-42BA-ADAA-6C777EF0E7F8}" type="datetime1">
              <a:rPr lang="pl-PL" smtClean="0"/>
              <a:t>14.11.2025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3562" y="6356350"/>
            <a:ext cx="2910177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0B4AC2-EBBB-4927-9803-9807FB98A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8463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3D6DD9-6A4C-4D7E-8457-58DA8E748CFC}" type="datetime1">
              <a:rPr lang="pl-PL" smtClean="0"/>
              <a:t>14.11.2025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3562" y="6356350"/>
            <a:ext cx="2910177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0B4AC2-EBBB-4927-9803-9807FB98A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1551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778200-B16A-44E2-B7F6-1C395E100D77}" type="datetime1">
              <a:rPr lang="pl-PL" smtClean="0"/>
              <a:t>14.11.2025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3562" y="6356350"/>
            <a:ext cx="2910177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0B4AC2-EBBB-4927-9803-9807FB98A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3872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528BF-8279-4806-9E59-6F9123479B4D}" type="datetime1">
              <a:rPr lang="pl-PL" smtClean="0"/>
              <a:t>14.11.2025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3562" y="6356350"/>
            <a:ext cx="2910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B4AC2-EBBB-4927-9803-9807FB98A396}" type="slidenum">
              <a:rPr lang="pl-PL" smtClean="0"/>
              <a:t>‹#›</a:t>
            </a:fld>
            <a:endParaRPr lang="pl-PL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A93B0E5B-F468-465E-9103-61A66C5452F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3" y="6135107"/>
            <a:ext cx="1558455" cy="714941"/>
          </a:xfrm>
          <a:prstGeom prst="rect">
            <a:avLst/>
          </a:prstGeom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116CCCEA-B600-4D04-A8E8-D58998D4E3B3}"/>
              </a:ext>
            </a:extLst>
          </p:cNvPr>
          <p:cNvSpPr/>
          <p:nvPr userDrawn="1"/>
        </p:nvSpPr>
        <p:spPr>
          <a:xfrm>
            <a:off x="0" y="0"/>
            <a:ext cx="12192000" cy="485030"/>
          </a:xfrm>
          <a:prstGeom prst="rect">
            <a:avLst/>
          </a:prstGeom>
          <a:solidFill>
            <a:srgbClr val="03B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E0EBE32-31A2-4D2F-ACC4-CFC541DE8914}"/>
              </a:ext>
            </a:extLst>
          </p:cNvPr>
          <p:cNvSpPr txBox="1"/>
          <p:nvPr userDrawn="1"/>
        </p:nvSpPr>
        <p:spPr>
          <a:xfrm>
            <a:off x="1582311" y="6378262"/>
            <a:ext cx="939049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50" i="1" dirty="0">
                <a:solidFill>
                  <a:schemeClr val="bg1">
                    <a:lumMod val="50000"/>
                  </a:schemeClr>
                </a:solidFill>
              </a:rPr>
              <a:t>Conference organized as part of project ID 22420094,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title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: „</a:t>
            </a:r>
            <a:r>
              <a:rPr lang="en-US" sz="850" i="1" dirty="0">
                <a:solidFill>
                  <a:schemeClr val="bg1">
                    <a:lumMod val="50000"/>
                  </a:schemeClr>
                </a:solidFill>
              </a:rPr>
              <a:t>Logging Residue </a:t>
            </a:r>
            <a:r>
              <a:rPr lang="en-US" sz="850" i="1" dirty="0" err="1">
                <a:solidFill>
                  <a:schemeClr val="bg1">
                    <a:lumMod val="50000"/>
                  </a:schemeClr>
                </a:solidFill>
              </a:rPr>
              <a:t>Torrefaction</a:t>
            </a:r>
            <a:r>
              <a:rPr lang="en-US" sz="850" i="1" dirty="0">
                <a:solidFill>
                  <a:schemeClr val="bg1">
                    <a:lumMod val="50000"/>
                  </a:schemeClr>
                </a:solidFill>
              </a:rPr>
              <a:t> and Pressure Agglomeration as a Method to Conserve Fossil Fuels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”. The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project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is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 co-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financed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 by the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Governments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 of the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Czechia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Hungary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, Poland and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Slovakia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through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Visegrad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Grants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 from International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Visegrad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 Fund. The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mission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 of the fund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is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 to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advance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ideas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 for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sustainable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regional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l-PL" sz="850" i="1" dirty="0" err="1">
                <a:solidFill>
                  <a:schemeClr val="bg1">
                    <a:lumMod val="50000"/>
                  </a:schemeClr>
                </a:solidFill>
              </a:rPr>
              <a:t>cooperation</a:t>
            </a:r>
            <a:r>
              <a:rPr lang="pl-PL" sz="850" i="1" dirty="0">
                <a:solidFill>
                  <a:schemeClr val="bg1">
                    <a:lumMod val="50000"/>
                  </a:schemeClr>
                </a:solidFill>
              </a:rPr>
              <a:t> in Central Europe.</a:t>
            </a:r>
            <a:endParaRPr lang="pl-PL" sz="85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F1E60BC3-0FCC-4A49-951F-E1FA15BBB6BE}"/>
              </a:ext>
            </a:extLst>
          </p:cNvPr>
          <p:cNvCxnSpPr>
            <a:cxnSpLocks/>
          </p:cNvCxnSpPr>
          <p:nvPr userDrawn="1"/>
        </p:nvCxnSpPr>
        <p:spPr>
          <a:xfrm>
            <a:off x="1582310" y="6264424"/>
            <a:ext cx="9771490" cy="0"/>
          </a:xfrm>
          <a:prstGeom prst="line">
            <a:avLst/>
          </a:prstGeom>
          <a:ln>
            <a:solidFill>
              <a:srgbClr val="03BF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825AA271-8A8A-4398-BF5C-5B6C1228EACD}"/>
              </a:ext>
            </a:extLst>
          </p:cNvPr>
          <p:cNvSpPr txBox="1"/>
          <p:nvPr userDrawn="1"/>
        </p:nvSpPr>
        <p:spPr>
          <a:xfrm>
            <a:off x="2364509" y="27071"/>
            <a:ext cx="89892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b="1" i="1" dirty="0"/>
              <a:t>International </a:t>
            </a:r>
            <a:r>
              <a:rPr lang="pl-PL" sz="1100" b="1" i="1" dirty="0" err="1"/>
              <a:t>Scientific</a:t>
            </a:r>
            <a:r>
              <a:rPr lang="pl-PL" sz="1100" b="1" i="1" dirty="0"/>
              <a:t> Conference </a:t>
            </a:r>
            <a:r>
              <a:rPr lang="en-US" sz="1100" b="1" i="1" dirty="0"/>
              <a:t>„SUSTAINABLE USE OF PLANT BIOMASS. TECHNICAL, TECHNOLOGICAL, ENVIRONMENTAL, AND LEGAL PROBLEMS”</a:t>
            </a:r>
          </a:p>
          <a:p>
            <a:pPr algn="r"/>
            <a:r>
              <a:rPr lang="pl-PL" sz="1100" b="1" i="1" dirty="0"/>
              <a:t>January 14-16, 2026, Krynica Zdrój, Poland</a:t>
            </a:r>
          </a:p>
        </p:txBody>
      </p:sp>
    </p:spTree>
    <p:extLst>
      <p:ext uri="{BB962C8B-B14F-4D97-AF65-F5344CB8AC3E}">
        <p14:creationId xmlns:p14="http://schemas.microsoft.com/office/powerpoint/2010/main" val="1430806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Title</a:t>
            </a:r>
            <a:r>
              <a:rPr lang="pl-PL" dirty="0"/>
              <a:t> </a:t>
            </a:r>
            <a:r>
              <a:rPr lang="pl-PL" dirty="0" err="1"/>
              <a:t>presentation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err="1"/>
              <a:t>Authors</a:t>
            </a:r>
            <a:r>
              <a:rPr lang="pl-PL" dirty="0"/>
              <a:t> </a:t>
            </a:r>
            <a:r>
              <a:rPr lang="pl-PL" dirty="0" err="1"/>
              <a:t>name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79020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CB269D-F46D-4F76-9893-2B0861F25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62E39BE-47B8-447A-B135-1CCF6F87C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B4AC2-EBBB-4927-9803-9807FB98A396}" type="slidenum">
              <a:rPr lang="pl-PL" smtClean="0"/>
              <a:t>2</a:t>
            </a:fld>
            <a:endParaRPr lang="pl-PL"/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1B7E9B60-28D4-4CD2-9F5A-60A486C9B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5258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33A3BC-0BEE-473E-BC2F-42E7E50D4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8D11992-F903-43E5-90F0-35FE778D3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7FDE5FD-0E78-496B-892F-E82FB6C20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B4AC2-EBBB-4927-9803-9807FB98A396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112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B1AAF5-6F6A-43F9-B4FA-710406D1E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557397-492F-4661-834D-13C4FF739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1EB3D87-AD7E-4CAD-B285-B38AB5436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B4AC2-EBBB-4927-9803-9807FB98A396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53234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bieski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8120</TotalTime>
  <Words>7</Words>
  <Application>Microsoft Office PowerPoint</Application>
  <PresentationFormat>Panoramiczny</PresentationFormat>
  <Paragraphs>5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Motyw pakietu Office</vt:lpstr>
      <vt:lpstr>Title presentation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rev-AG</dc:creator>
  <cp:lastModifiedBy>rev-AG</cp:lastModifiedBy>
  <cp:revision>52</cp:revision>
  <dcterms:created xsi:type="dcterms:W3CDTF">2020-09-11T10:34:08Z</dcterms:created>
  <dcterms:modified xsi:type="dcterms:W3CDTF">2025-11-14T10:12:55Z</dcterms:modified>
</cp:coreProperties>
</file>